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5" r:id="rId3"/>
    <p:sldId id="281" r:id="rId4"/>
    <p:sldId id="267" r:id="rId5"/>
    <p:sldId id="266" r:id="rId6"/>
    <p:sldId id="282" r:id="rId7"/>
    <p:sldId id="268" r:id="rId8"/>
    <p:sldId id="269" r:id="rId9"/>
    <p:sldId id="270" r:id="rId10"/>
    <p:sldId id="274" r:id="rId11"/>
    <p:sldId id="275" r:id="rId12"/>
    <p:sldId id="271" r:id="rId13"/>
    <p:sldId id="272" r:id="rId14"/>
    <p:sldId id="273" r:id="rId15"/>
    <p:sldId id="276" r:id="rId16"/>
    <p:sldId id="277" r:id="rId17"/>
    <p:sldId id="278" r:id="rId18"/>
    <p:sldId id="279" r:id="rId19"/>
    <p:sldId id="280" r:id="rId20"/>
    <p:sldId id="283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9" autoAdjust="0"/>
    <p:restoredTop sz="86420" autoAdjust="0"/>
  </p:normalViewPr>
  <p:slideViewPr>
    <p:cSldViewPr>
      <p:cViewPr>
        <p:scale>
          <a:sx n="65" d="100"/>
          <a:sy n="65" d="100"/>
        </p:scale>
        <p:origin x="-1522" y="-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6" y="10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F3E39C8-FD9C-4D30-B73E-0DF8F49550DC}" type="datetimeFigureOut">
              <a:rPr lang="pl-PL" smtClean="0"/>
              <a:pPr/>
              <a:t>2021-12-22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5F9A00-51A4-46E5-AC32-854D28723D7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E39C8-FD9C-4D30-B73E-0DF8F49550DC}" type="datetimeFigureOut">
              <a:rPr lang="pl-PL" smtClean="0"/>
              <a:pPr/>
              <a:t>2021-12-22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F9A00-51A4-46E5-AC32-854D28723D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E39C8-FD9C-4D30-B73E-0DF8F49550DC}" type="datetimeFigureOut">
              <a:rPr lang="pl-PL" smtClean="0"/>
              <a:pPr/>
              <a:t>2021-12-22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F9A00-51A4-46E5-AC32-854D28723D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E39C8-FD9C-4D30-B73E-0DF8F49550DC}" type="datetimeFigureOut">
              <a:rPr lang="pl-PL" smtClean="0"/>
              <a:pPr/>
              <a:t>2021-12-22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F9A00-51A4-46E5-AC32-854D28723D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F3E39C8-FD9C-4D30-B73E-0DF8F49550DC}" type="datetimeFigureOut">
              <a:rPr lang="pl-PL" smtClean="0"/>
              <a:pPr/>
              <a:t>2021-12-22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5F9A00-51A4-46E5-AC32-854D28723D7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E39C8-FD9C-4D30-B73E-0DF8F49550DC}" type="datetimeFigureOut">
              <a:rPr lang="pl-PL" smtClean="0"/>
              <a:pPr/>
              <a:t>2021-12-22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15F9A00-51A4-46E5-AC32-854D28723D7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E39C8-FD9C-4D30-B73E-0DF8F49550DC}" type="datetimeFigureOut">
              <a:rPr lang="pl-PL" smtClean="0"/>
              <a:pPr/>
              <a:t>2021-12-22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15F9A00-51A4-46E5-AC32-854D28723D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E39C8-FD9C-4D30-B73E-0DF8F49550DC}" type="datetimeFigureOut">
              <a:rPr lang="pl-PL" smtClean="0"/>
              <a:pPr/>
              <a:t>2021-12-22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F9A00-51A4-46E5-AC32-854D28723D7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E39C8-FD9C-4D30-B73E-0DF8F49550DC}" type="datetimeFigureOut">
              <a:rPr lang="pl-PL" smtClean="0"/>
              <a:pPr/>
              <a:t>2021-12-22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F9A00-51A4-46E5-AC32-854D28723D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F3E39C8-FD9C-4D30-B73E-0DF8F49550DC}" type="datetimeFigureOut">
              <a:rPr lang="pl-PL" smtClean="0"/>
              <a:pPr/>
              <a:t>2021-12-22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5F9A00-51A4-46E5-AC32-854D28723D7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F3E39C8-FD9C-4D30-B73E-0DF8F49550DC}" type="datetimeFigureOut">
              <a:rPr lang="pl-PL" smtClean="0"/>
              <a:pPr/>
              <a:t>2021-12-22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5F9A00-51A4-46E5-AC32-854D28723D7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F3E39C8-FD9C-4D30-B73E-0DF8F49550DC}" type="datetimeFigureOut">
              <a:rPr lang="pl-PL" smtClean="0"/>
              <a:pPr/>
              <a:t>2021-12-22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15F9A00-51A4-46E5-AC32-854D28723D7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https://www.wmn.poznan.pl/wp-content/uploads/2021/10/LISTOPAD-2021-6-1024x512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71670" y="4724400"/>
            <a:ext cx="6455173" cy="419112"/>
          </a:xfrm>
        </p:spPr>
        <p:txBody>
          <a:bodyPr>
            <a:normAutofit/>
          </a:bodyPr>
          <a:lstStyle/>
          <a:p>
            <a:r>
              <a:rPr lang="pl-PL" dirty="0" smtClean="0"/>
              <a:t>Przysięga wojsk wielkopolskich, 26 stycznia 1919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285720" y="5214950"/>
            <a:ext cx="8501122" cy="1126569"/>
          </a:xfrm>
        </p:spPr>
        <p:txBody>
          <a:bodyPr>
            <a:noAutofit/>
          </a:bodyPr>
          <a:lstStyle/>
          <a:p>
            <a:pPr algn="ctr"/>
            <a:r>
              <a:rPr lang="pl-PL" sz="2000" dirty="0" smtClean="0"/>
              <a:t>Nowe dowództwo Powstania stwierdziło konieczność zwiększenia liczebności oddziałów powstańczych i 17 stycznia ogłoszono pobór do Armii Wielkopolskiej. 26 stycznia 1919 roku, na placu Wolności w Poznaniu odbyła się podniosła uroczystość zaprzysiężenia Dowództwa Głównego i 1. Pułku Strzelców Wielkopolskich.</a:t>
            </a:r>
          </a:p>
          <a:p>
            <a:pPr algn="ctr"/>
            <a:endParaRPr lang="pl-PL" sz="2000" dirty="0"/>
          </a:p>
        </p:txBody>
      </p:sp>
      <p:pic>
        <p:nvPicPr>
          <p:cNvPr id="5" name="Symbol zastępczy obrazu 4" descr="https://pw.ipn.gov.pl/dokumenty/zalaczniki/163/163-17662.jpg"/>
          <p:cNvPicPr>
            <a:picLocks noGrp="1"/>
          </p:cNvPicPr>
          <p:nvPr>
            <p:ph type="pic" idx="1"/>
          </p:nvPr>
        </p:nvPicPr>
        <p:blipFill>
          <a:blip r:embed="rId2"/>
          <a:srcRect t="10284" b="1028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500042"/>
            <a:ext cx="8929718" cy="66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Rota przysięgi, którą złożyli żołnierze: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</a:rPr>
              <a:t>W obliczu Boga Wszechmogącego w Trójcy Świętej Jedynego ślubuję, że Polsce, Ojczyźnie mojej i sprawie całego Narodu Polskiego zawsze i wszędzie służyć będę, że kraju Ojczystego i dobra narodowego do ostatniej kropli krwi bronić będę, że Komisarzowi Naczelnej Rady Ludowej w Poznaniu i dowódcom, i przełożonym swoim mianowanym przez tenże Komisariat, zawsze i wszędzie posłuszny będę, że w ogóle tak zachowywać się będę, jak przystoi na mężnego i prawego żołnierza-Polaka, że po zjednoczeniu Polski złożę przysięgę żołnierską, ustanowioną przez polską zwierzchność państwową.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1736" y="4572008"/>
            <a:ext cx="5955107" cy="500066"/>
          </a:xfrm>
        </p:spPr>
        <p:txBody>
          <a:bodyPr>
            <a:normAutofit/>
          </a:bodyPr>
          <a:lstStyle/>
          <a:p>
            <a:r>
              <a:rPr lang="pl-PL" b="0" dirty="0" smtClean="0"/>
              <a:t>Powstańcy wielkopolscy w okopach, styczeń 1919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00035" y="5286388"/>
            <a:ext cx="8001056" cy="1014803"/>
          </a:xfrm>
        </p:spPr>
        <p:txBody>
          <a:bodyPr>
            <a:noAutofit/>
          </a:bodyPr>
          <a:lstStyle/>
          <a:p>
            <a:pPr algn="ctr"/>
            <a:r>
              <a:rPr lang="pl-PL" sz="2000" dirty="0" smtClean="0"/>
              <a:t>Pod koniec stycznia 1919 roku Niemcy rozpoczęli ofensywę na froncie północnym, w połowie lutego przenieśli siedzibę naczelnego dowództwa do Kołobrzegu, co miało świadczyć o planach ofensywnych przeciwko Wielkopolsce. </a:t>
            </a:r>
            <a:endParaRPr lang="pl-PL" sz="2000" dirty="0"/>
          </a:p>
        </p:txBody>
      </p:sp>
      <p:pic>
        <p:nvPicPr>
          <p:cNvPr id="5" name="Symbol zastępczy obrazu 4" descr="Ilustracja"/>
          <p:cNvPicPr>
            <a:picLocks noGrp="1"/>
          </p:cNvPicPr>
          <p:nvPr>
            <p:ph type="pic" idx="1"/>
          </p:nvPr>
        </p:nvPicPr>
        <p:blipFill>
          <a:blip r:embed="rId2"/>
          <a:srcRect t="6139" b="613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Przyczółek powstańczy w okopach koło Ciszkowa w powiecie czarnkowskim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00034" y="5388936"/>
            <a:ext cx="8026809" cy="912255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/>
              <a:t>Polacy skutecznie odparli większość działań ofensywnych Niemców. Na wielu odcinkach frontu toczyły się ciężkie walki.</a:t>
            </a:r>
          </a:p>
          <a:p>
            <a:pPr algn="ctr"/>
            <a:endParaRPr lang="pl-PL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276" b="1627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57356" y="4714884"/>
            <a:ext cx="5486400" cy="128588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Powstańcy wielkopolscy przy dziale „Barbara”, z baterii artylerii ciężkiej, pod wsią  Zatom Stary koło Międzychodu</a:t>
            </a:r>
            <a:endParaRPr lang="pl-PL" dirty="0"/>
          </a:p>
        </p:txBody>
      </p:sp>
      <p:pic>
        <p:nvPicPr>
          <p:cNvPr id="5" name="Symbol zastępczy obrazu 4" descr="https://ipn.gov.pl/dokumenty/zalaczniki/1/1-108699.jpg"/>
          <p:cNvPicPr>
            <a:picLocks noGrp="1"/>
          </p:cNvPicPr>
          <p:nvPr>
            <p:ph type="pic" idx="1"/>
          </p:nvPr>
        </p:nvPicPr>
        <p:blipFill>
          <a:blip r:embed="rId2"/>
          <a:srcRect t="14901" b="14901"/>
          <a:stretch>
            <a:fillRect/>
          </a:stretch>
        </p:blipFill>
        <p:spPr bwMode="auto">
          <a:xfrm>
            <a:off x="304800" y="249864"/>
            <a:ext cx="8534400" cy="43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4724400"/>
            <a:ext cx="8572560" cy="347674"/>
          </a:xfrm>
        </p:spPr>
        <p:txBody>
          <a:bodyPr>
            <a:normAutofit fontScale="90000"/>
          </a:bodyPr>
          <a:lstStyle/>
          <a:p>
            <a:pPr algn="ctr"/>
            <a:r>
              <a:rPr lang="pl-PL" b="0" dirty="0" smtClean="0"/>
              <a:t>Gen. Józef Dowbor-Muśnicki przyjmuje delegację francuskich sojuszników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285720" y="5072074"/>
            <a:ext cx="8501122" cy="1643074"/>
          </a:xfrm>
        </p:spPr>
        <p:txBody>
          <a:bodyPr>
            <a:noAutofit/>
          </a:bodyPr>
          <a:lstStyle/>
          <a:p>
            <a:pPr algn="ctr"/>
            <a:r>
              <a:rPr lang="pl-PL" sz="1600" dirty="0" smtClean="0"/>
              <a:t>Polaków wsparły państwa Ententy i zmusiły Niemców do zawarcia rozejmu. 16 lutego 1919 w Trewirze o godzinie 18.00 został podpisany  układ przedłużający rozejm między państwami Ententy a Niemcami, który objął również front wielkopolski. Takie rozwiązanie postulował francuski marszałek Ferdinand Foch. Jednocześnie Armia Wielkopolska została uznana za wojsko sprzymierzone. Podpisanie rozejmu</a:t>
            </a:r>
            <a:r>
              <a:rPr lang="pl-PL" sz="1600" b="1" dirty="0" smtClean="0"/>
              <a:t> </a:t>
            </a:r>
            <a:r>
              <a:rPr lang="pl-PL" sz="1600" dirty="0" smtClean="0"/>
              <a:t>formalnie kończyło Powstanie wielkopolskie</a:t>
            </a:r>
          </a:p>
          <a:p>
            <a:pPr algn="ctr"/>
            <a:endParaRPr lang="pl-PL" sz="1600" dirty="0"/>
          </a:p>
        </p:txBody>
      </p:sp>
      <p:pic>
        <p:nvPicPr>
          <p:cNvPr id="5" name="Symbol zastępczy obrazu 4" descr="Zwycięskie, choć uratowane - Kultura u Podstaw"/>
          <p:cNvPicPr>
            <a:picLocks noGrp="1"/>
          </p:cNvPicPr>
          <p:nvPr>
            <p:ph type="pic" idx="1"/>
          </p:nvPr>
        </p:nvPicPr>
        <p:blipFill>
          <a:blip r:embed="rId2"/>
          <a:srcRect t="9245" b="924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724400"/>
            <a:ext cx="8098247" cy="66453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Defilada Wojsk Wielkopolskich na Ławicy 3 maja 1919 r.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357158" y="5214950"/>
            <a:ext cx="8169685" cy="1428760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/>
              <a:t>Ostateczne zwycięstwo przypieczętował podpisany 28 czerwca 1919 traktat wersalski, w wyniku którego do Polski powróciła - z wyjątkiem skrawków - prawie cała Wielkopolska. Powstanie zakończyło się sukcesem.</a:t>
            </a:r>
          </a:p>
          <a:p>
            <a:pPr algn="ctr"/>
            <a:endParaRPr lang="pl-PL" sz="24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8715" b="871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4282" y="889844"/>
            <a:ext cx="87154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Znaczenie Powstania Wielkopolskiego nie sprowadza się tylko do przyniesienia niepodległości Wielkopolsce. </a:t>
            </a:r>
          </a:p>
          <a:p>
            <a:r>
              <a:rPr lang="pl-PL" sz="2400" dirty="0" smtClean="0"/>
              <a:t>Dzięki zwycięstwu powstania Wielkopolanie wnieśli w wianie do odrodzonej Rzeczypospolitej:</a:t>
            </a:r>
          </a:p>
          <a:p>
            <a:pPr algn="ctr"/>
            <a:endParaRPr lang="pl-PL" sz="2400" dirty="0" smtClean="0"/>
          </a:p>
          <a:p>
            <a:pPr lvl="0"/>
            <a:r>
              <a:rPr lang="pl-PL" sz="2400" dirty="0" smtClean="0">
                <a:latin typeface="Calibri"/>
              </a:rPr>
              <a:t>●     </a:t>
            </a:r>
            <a:r>
              <a:rPr lang="pl-PL" sz="2400" dirty="0" smtClean="0"/>
              <a:t>rdzenne prapolskie ziemie, z wysoko rozwiniętą   gospodarką, z nowoczesnym przemysłem, wydajnym rolnictwem i prężnym handlem</a:t>
            </a:r>
          </a:p>
          <a:p>
            <a:pPr lvl="0"/>
            <a:endParaRPr lang="pl-PL" sz="2400" dirty="0" smtClean="0"/>
          </a:p>
          <a:p>
            <a:pPr lvl="0"/>
            <a:r>
              <a:rPr lang="pl-PL" sz="2400" dirty="0" smtClean="0">
                <a:latin typeface="Calibri"/>
              </a:rPr>
              <a:t>●    </a:t>
            </a:r>
            <a:r>
              <a:rPr lang="pl-PL" sz="2400" dirty="0" smtClean="0"/>
              <a:t>ponad 75 tys. Armię Wielkopolską, jednolicie umundurowaną, dobrze wyszkoloną i wyposażoną </a:t>
            </a:r>
          </a:p>
          <a:p>
            <a:pPr lvl="0"/>
            <a:endParaRPr lang="pl-PL" sz="2400" dirty="0" smtClean="0"/>
          </a:p>
          <a:p>
            <a:pPr lvl="0"/>
            <a:r>
              <a:rPr lang="pl-PL" sz="2400" dirty="0" smtClean="0">
                <a:latin typeface="Calibri"/>
              </a:rPr>
              <a:t>●    </a:t>
            </a:r>
            <a:r>
              <a:rPr lang="pl-PL" sz="2400" dirty="0" smtClean="0"/>
              <a:t>wiele sprzętu wojskowego, zdobytego w walkach z zaborcą, w tym samolotów - wzmacniając ilościowo i jakościowo organizowane w Kongresówce polskie lotnictwo.</a:t>
            </a:r>
            <a:endParaRPr lang="pl-PL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1472" y="571480"/>
            <a:ext cx="81439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/>
              <a:t>Żołnierze Armii Wielkopolskiej, prosto z okopów powstańczych, udali się na odsiecz oblężonego Lwowa, uczestniczyli  w walkach 1920 roku na kresach wschodnich, na froncie litewsko-białoruskim. Powstanie Wielkopolskie wywarło znaczny wpływ na aktywność niepodległościową wszystkich Polaków zamieszkałych w zaborze pruskim, na Śląsku i Pomorzu</a:t>
            </a:r>
            <a:endParaRPr lang="pl-PL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4724400"/>
            <a:ext cx="7812495" cy="1276368"/>
          </a:xfrm>
        </p:spPr>
        <p:txBody>
          <a:bodyPr>
            <a:noAutofit/>
          </a:bodyPr>
          <a:lstStyle/>
          <a:p>
            <a:pPr algn="ctr"/>
            <a:r>
              <a:rPr lang="pl-PL" sz="2400" b="0" dirty="0" smtClean="0"/>
              <a:t/>
            </a:r>
            <a:br>
              <a:rPr lang="pl-PL" sz="2400" b="0" dirty="0" smtClean="0"/>
            </a:br>
            <a:r>
              <a:rPr lang="pl-PL" sz="2400" b="0" dirty="0" smtClean="0"/>
              <a:t/>
            </a:r>
            <a:br>
              <a:rPr lang="pl-PL" sz="2400" b="0" dirty="0" smtClean="0"/>
            </a:br>
            <a:r>
              <a:rPr lang="pl-PL" sz="2400" b="0" dirty="0" smtClean="0"/>
              <a:t/>
            </a:r>
            <a:br>
              <a:rPr lang="pl-PL" sz="2400" b="0" dirty="0" smtClean="0"/>
            </a:br>
            <a:r>
              <a:rPr lang="pl-PL" sz="2400" b="0" dirty="0" smtClean="0"/>
              <a:t>Pomnik Powstańców Wielkopolskich 1918-1919</a:t>
            </a:r>
            <a:br>
              <a:rPr lang="pl-PL" sz="2400" b="0" dirty="0" smtClean="0"/>
            </a:br>
            <a:endParaRPr lang="pl-PL" sz="2400" dirty="0"/>
          </a:p>
        </p:txBody>
      </p:sp>
      <p:pic>
        <p:nvPicPr>
          <p:cNvPr id="5" name="Symbol zastępczy obrazu 4" descr="Pomnik Powstańców Wielkopolskich 1918-1919, ul. Królowej Jadwigi, Poznań -  zdjęcia"/>
          <p:cNvPicPr>
            <a:picLocks noGrp="1"/>
          </p:cNvPicPr>
          <p:nvPr>
            <p:ph type="pic" idx="1"/>
          </p:nvPr>
        </p:nvPicPr>
        <p:blipFill>
          <a:blip r:embed="rId2"/>
          <a:srcRect t="7896" b="789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357158" y="5000636"/>
            <a:ext cx="8526843" cy="1555197"/>
          </a:xfrm>
        </p:spPr>
        <p:txBody>
          <a:bodyPr>
            <a:normAutofit/>
          </a:bodyPr>
          <a:lstStyle/>
          <a:p>
            <a:pPr algn="ctr"/>
            <a:r>
              <a:rPr lang="pl-PL" sz="1800" dirty="0" smtClean="0"/>
              <a:t>Impulsem do wybuchu 27 grudnia 1918 roku powstania był przyjazd do Poznania Ignacego Jana Paderewskiego i związany z tym gwałtowny wzrost nastrojów patriotycznych. Swój zryw Wielkopolanie przygotowywali jednak zawczasu szykując się latami i precyzyjnie wybierając najbardziej sprzyjający moment słabości wroga. </a:t>
            </a:r>
          </a:p>
          <a:p>
            <a:endParaRPr lang="pl-PL" dirty="0"/>
          </a:p>
        </p:txBody>
      </p:sp>
      <p:pic>
        <p:nvPicPr>
          <p:cNvPr id="5" name="Symbol zastępczy obrazu 4" descr="Plik:Przyjazd Ignacego Jana Paderewskiego do Poznania (1-H-319-2).jpg"/>
          <p:cNvPicPr>
            <a:picLocks noGrp="1"/>
          </p:cNvPicPr>
          <p:nvPr>
            <p:ph type="pic" idx="1"/>
          </p:nvPr>
        </p:nvPicPr>
        <p:blipFill>
          <a:blip r:embed="rId2"/>
          <a:srcRect t="9122" b="912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hwała bohater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724400"/>
            <a:ext cx="8098247" cy="1276368"/>
          </a:xfrm>
        </p:spPr>
        <p:txBody>
          <a:bodyPr>
            <a:normAutofit/>
          </a:bodyPr>
          <a:lstStyle/>
          <a:p>
            <a:pPr algn="ctr"/>
            <a:r>
              <a:rPr lang="pl-PL" sz="2400" b="0" dirty="0" smtClean="0"/>
              <a:t>Hołd dzieci polskich złożony Ignacemu Paderewskiemu przed Bazarem w Poznaniu w piątek 27 grudnia 1918 </a:t>
            </a:r>
            <a:r>
              <a:rPr lang="pl-PL" sz="2400" b="0" dirty="0" err="1" smtClean="0"/>
              <a:t>r</a:t>
            </a:r>
            <a:endParaRPr lang="pl-PL" sz="2400" dirty="0"/>
          </a:p>
        </p:txBody>
      </p:sp>
      <p:pic>
        <p:nvPicPr>
          <p:cNvPr id="5" name="Symbol zastępczy obrazu 4" descr="https://www.poznan.pl/stulecie/powstanie/al_leon_prauzinski/79.jpg"/>
          <p:cNvPicPr>
            <a:picLocks noGrp="1"/>
          </p:cNvPicPr>
          <p:nvPr>
            <p:ph type="pic" idx="1"/>
          </p:nvPr>
        </p:nvPicPr>
        <p:blipFill>
          <a:blip r:embed="rId2"/>
          <a:srcRect t="10240" b="1024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 smtClean="0"/>
              <a:t>Stanisław Taczak, pierwszy dowódca Powstania Wielkopolskiego, którym kierował od 28 grudnia 1918 do 15 stycznia 1919 r.</a:t>
            </a:r>
            <a:endParaRPr lang="pl-PL" sz="2000" dirty="0"/>
          </a:p>
        </p:txBody>
      </p:sp>
      <p:pic>
        <p:nvPicPr>
          <p:cNvPr id="4" name="Symbol zastępczy zawartości 3" descr="Stanisław Taczak, generał brygady, dowódca OK II Lublin. Źródło: NAC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43325" y="1646238"/>
            <a:ext cx="54573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7290" y="4786322"/>
            <a:ext cx="7129474" cy="66453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Leon </a:t>
            </a:r>
            <a:r>
              <a:rPr lang="pl-PL" dirty="0" err="1" smtClean="0"/>
              <a:t>Prauzinski</a:t>
            </a:r>
            <a:r>
              <a:rPr lang="pl-PL" dirty="0" smtClean="0"/>
              <a:t> Szturm na Prezydium Policji 1918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0" y="5143512"/>
            <a:ext cx="8526843" cy="1157679"/>
          </a:xfrm>
        </p:spPr>
        <p:txBody>
          <a:bodyPr>
            <a:noAutofit/>
          </a:bodyPr>
          <a:lstStyle/>
          <a:p>
            <a:pPr algn="ctr"/>
            <a:r>
              <a:rPr lang="pl-PL" sz="1800" dirty="0" smtClean="0"/>
              <a:t>W wyniku dwudniowych, przebiegających z różnym natężeniem walk Polacy zdobyli kolejno prezydium policji, zamek, dworzec kolejowy, koszary, cytadelę i inne obiekty strategiczne. Ostateczne zwycięstwo przypieczętowało zajęcie lotniska w Ławicy.</a:t>
            </a:r>
          </a:p>
          <a:p>
            <a:pPr algn="ctr"/>
            <a:r>
              <a:rPr lang="pl-PL" sz="1800" dirty="0" smtClean="0"/>
              <a:t>Zbrojne oswobodzenie Poznania stało się początkiem powstania wielkopolskiego</a:t>
            </a:r>
            <a:r>
              <a:rPr lang="pl-PL" dirty="0" smtClean="0"/>
              <a:t>.</a:t>
            </a:r>
          </a:p>
          <a:p>
            <a:pPr algn="ctr"/>
            <a:endParaRPr lang="pl-PL" dirty="0"/>
          </a:p>
        </p:txBody>
      </p:sp>
      <p:pic>
        <p:nvPicPr>
          <p:cNvPr id="5" name="Symbol zastępczy obrazu 4" descr="Plik:Leon Prauzinski Szturm na Prezydium Policji 1918.jpg"/>
          <p:cNvPicPr>
            <a:picLocks noGrp="1"/>
          </p:cNvPicPr>
          <p:nvPr>
            <p:ph type="pic" idx="1"/>
          </p:nvPr>
        </p:nvPicPr>
        <p:blipFill>
          <a:blip r:embed="rId2"/>
          <a:srcRect t="10650" b="1065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4724400"/>
            <a:ext cx="8026809" cy="1204930"/>
          </a:xfrm>
        </p:spPr>
        <p:txBody>
          <a:bodyPr>
            <a:normAutofit/>
          </a:bodyPr>
          <a:lstStyle/>
          <a:p>
            <a:pPr algn="ctr"/>
            <a:r>
              <a:rPr lang="pl-PL" sz="2400" b="0" dirty="0" smtClean="0"/>
              <a:t>Walki na przedmieściach Poznania - fragment walk przed mostem </a:t>
            </a:r>
            <a:r>
              <a:rPr lang="pl-PL" sz="2400" b="0" dirty="0" err="1" smtClean="0"/>
              <a:t>Chwaliszewskim</a:t>
            </a:r>
            <a:r>
              <a:rPr lang="pl-PL" sz="2400" b="0" dirty="0" smtClean="0"/>
              <a:t>.</a:t>
            </a:r>
            <a:endParaRPr lang="pl-PL" sz="2400" dirty="0"/>
          </a:p>
        </p:txBody>
      </p:sp>
      <p:pic>
        <p:nvPicPr>
          <p:cNvPr id="5" name="Symbol zastępczy obrazu 4" descr="https://www.poznan.pl/stulecie/powstanie/al_leon_prauzinski/87.jpg"/>
          <p:cNvPicPr>
            <a:picLocks noGrp="1"/>
          </p:cNvPicPr>
          <p:nvPr>
            <p:ph type="pic" idx="1"/>
          </p:nvPr>
        </p:nvPicPr>
        <p:blipFill>
          <a:blip r:embed="rId2"/>
          <a:srcRect t="10650" b="1065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Walki na froncie powstania wielkopolskiego na początku 1919 r.: stanowisko ciężkiego karabinu maszynowego pod Czarnkowem 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285720" y="5388936"/>
            <a:ext cx="8241123" cy="912255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/>
              <a:t>Powstańcy w krótkim czasie opanowali całą Prowincję Poznańską z wyjątkiem jej północnych (Bydgoszcz, Piła) i południowo-wschodnich (Leszno, Rawicz) obrzeży.</a:t>
            </a:r>
            <a:endParaRPr lang="pl-PL" sz="2400" dirty="0"/>
          </a:p>
        </p:txBody>
      </p:sp>
      <p:pic>
        <p:nvPicPr>
          <p:cNvPr id="5" name="Symbol zastępczy obrazu 4" descr="Walki na froncie powstania wielkopolskiego na początku 1919 r.: stanowisko ciężkiego karabinu maszynowego pod Czarnkowem"/>
          <p:cNvPicPr>
            <a:picLocks noGrp="1"/>
          </p:cNvPicPr>
          <p:nvPr>
            <p:ph type="pic" idx="1"/>
          </p:nvPr>
        </p:nvPicPr>
        <p:blipFill>
          <a:blip r:embed="rId2"/>
          <a:srcRect t="15786" b="15786"/>
          <a:stretch>
            <a:fillRect/>
          </a:stretch>
        </p:blipFill>
        <p:spPr bwMode="auto">
          <a:xfrm>
            <a:off x="357188" y="214313"/>
            <a:ext cx="8534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pw.ipn.gov.pl/dokumenty/zalaczniki/163/163-2316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072494" cy="603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cap="all" dirty="0" smtClean="0"/>
              <a:t/>
            </a:r>
            <a:br>
              <a:rPr lang="pl-PL" b="1" cap="all" dirty="0" smtClean="0"/>
            </a:br>
            <a:r>
              <a:rPr lang="pl-PL" sz="2000" b="1" cap="all" dirty="0" smtClean="0"/>
              <a:t>JÓZEF DOWBOR-MUŚNICKI</a:t>
            </a:r>
            <a:br>
              <a:rPr lang="pl-PL" sz="2000" b="1" cap="all" dirty="0" smtClean="0"/>
            </a:br>
            <a:r>
              <a:rPr lang="pl-PL" sz="2000" dirty="0" smtClean="0"/>
              <a:t>Głównodowodzący siłami powstańczymi od 16 stycznia 1919 roku </a:t>
            </a:r>
            <a:r>
              <a:rPr lang="pl-PL" sz="2000" b="1" dirty="0" smtClean="0"/>
              <a:t>Józef Dowbor-Muśnicki</a:t>
            </a:r>
            <a:r>
              <a:rPr lang="pl-PL" sz="2000" dirty="0" smtClean="0"/>
              <a:t> poprowadził nowo utworzoną Armię Wielkopolską do zwycięstwa nad Niemcami. </a:t>
            </a:r>
            <a:endParaRPr lang="pl-PL" sz="2000" dirty="0"/>
          </a:p>
        </p:txBody>
      </p:sp>
      <p:pic>
        <p:nvPicPr>
          <p:cNvPr id="3" name="Obraz 2" descr="https://kurierostrowski.pl/wp-content/uploads/2018/12/jozef-dowbor-musnic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71612"/>
            <a:ext cx="471490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391</TotalTime>
  <Words>463</Words>
  <Application>Microsoft Office PowerPoint</Application>
  <PresentationFormat>Pokaz na ekranie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Odlewnia metali</vt:lpstr>
      <vt:lpstr>Slajd 1</vt:lpstr>
      <vt:lpstr>Slajd 2</vt:lpstr>
      <vt:lpstr>Hołd dzieci polskich złożony Ignacemu Paderewskiemu przed Bazarem w Poznaniu w piątek 27 grudnia 1918 r</vt:lpstr>
      <vt:lpstr>Stanisław Taczak, pierwszy dowódca Powstania Wielkopolskiego, którym kierował od 28 grudnia 1918 do 15 stycznia 1919 r.</vt:lpstr>
      <vt:lpstr>Leon Prauzinski Szturm na Prezydium Policji 1918 </vt:lpstr>
      <vt:lpstr>Walki na przedmieściach Poznania - fragment walk przed mostem Chwaliszewskim.</vt:lpstr>
      <vt:lpstr>Walki na froncie powstania wielkopolskiego na początku 1919 r.: stanowisko ciężkiego karabinu maszynowego pod Czarnkowem </vt:lpstr>
      <vt:lpstr>Slajd 8</vt:lpstr>
      <vt:lpstr> JÓZEF DOWBOR-MUŚNICKI Głównodowodzący siłami powstańczymi od 16 stycznia 1919 roku Józef Dowbor-Muśnicki poprowadził nowo utworzoną Armię Wielkopolską do zwycięstwa nad Niemcami. </vt:lpstr>
      <vt:lpstr>Przysięga wojsk wielkopolskich, 26 stycznia 1919</vt:lpstr>
      <vt:lpstr>Slajd 11</vt:lpstr>
      <vt:lpstr>Powstańcy wielkopolscy w okopach, styczeń 1919</vt:lpstr>
      <vt:lpstr>Przyczółek powstańczy w okopach koło Ciszkowa w powiecie czarnkowskim</vt:lpstr>
      <vt:lpstr>Powstańcy wielkopolscy przy dziale „Barbara”, z baterii artylerii ciężkiej, pod wsią  Zatom Stary koło Międzychodu</vt:lpstr>
      <vt:lpstr>Gen. Józef Dowbor-Muśnicki przyjmuje delegację francuskich sojuszników </vt:lpstr>
      <vt:lpstr>Defilada Wojsk Wielkopolskich na Ławicy 3 maja 1919 r. </vt:lpstr>
      <vt:lpstr>Slajd 17</vt:lpstr>
      <vt:lpstr>Slajd 18</vt:lpstr>
      <vt:lpstr>   Pomnik Powstańców Wielkopolskich 1918-1919 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oem</dc:creator>
  <cp:lastModifiedBy>oem</cp:lastModifiedBy>
  <cp:revision>42</cp:revision>
  <dcterms:created xsi:type="dcterms:W3CDTF">2021-12-21T20:35:43Z</dcterms:created>
  <dcterms:modified xsi:type="dcterms:W3CDTF">2021-12-22T22:12:52Z</dcterms:modified>
</cp:coreProperties>
</file>